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87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6F198-0268-43D3-BC5C-F835CA71AB58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576B0-A2D8-4CB6-A375-CA089C81F7F0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11175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6F198-0268-43D3-BC5C-F835CA71AB58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576B0-A2D8-4CB6-A375-CA089C81F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018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6F198-0268-43D3-BC5C-F835CA71AB58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576B0-A2D8-4CB6-A375-CA089C81F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668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6F198-0268-43D3-BC5C-F835CA71AB58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576B0-A2D8-4CB6-A375-CA089C81F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81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6F198-0268-43D3-BC5C-F835CA71AB58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576B0-A2D8-4CB6-A375-CA089C81F7F0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1064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6F198-0268-43D3-BC5C-F835CA71AB58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576B0-A2D8-4CB6-A375-CA089C81F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14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6F198-0268-43D3-BC5C-F835CA71AB58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576B0-A2D8-4CB6-A375-CA089C81F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217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6F198-0268-43D3-BC5C-F835CA71AB58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576B0-A2D8-4CB6-A375-CA089C81F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13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6F198-0268-43D3-BC5C-F835CA71AB58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576B0-A2D8-4CB6-A375-CA089C81F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668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F86F198-0268-43D3-BC5C-F835CA71AB58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E576B0-A2D8-4CB6-A375-CA089C81F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476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6F198-0268-43D3-BC5C-F835CA71AB58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576B0-A2D8-4CB6-A375-CA089C81F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661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F86F198-0268-43D3-BC5C-F835CA71AB58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BE576B0-A2D8-4CB6-A375-CA089C81F7F0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0578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ndeed.com/jobs?q=sql%20java%20front%20end%20developer&amp;l=Atlanta%2C%20GA&amp;vjk=2a6c9755e6afe969&amp;advn=3752356117023190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ndeed.com/jobs?q=sql%20developer&amp;l=Atlanta%2C%20GA&amp;vjk=e4c2395bfc94fa09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ndeed.com/jobs?q=database%20administrator%20script&amp;l=Atlanta%2C%20GA&amp;vjk=32d3e4c2ba06c7c8&amp;advn=9936689268085830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ndeed.com/jobs?q=database%20developer%20model&amp;l=Atlanta%2C%20GA&amp;vjk=2a1c92ab3a5e4999&amp;advn=5601385284277274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ndeed.com/jobs?q=data%20analyst&amp;l=Atlanta%2C%20GA&amp;vjk=766d42ad0fb2bd77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deed.com/q-Internship-jobs.html" TargetMode="External"/><Relationship Id="rId2" Type="http://schemas.openxmlformats.org/officeDocument/2006/relationships/hyperlink" Target="https://www.chegg.com/internship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glassdoor.com/Job/intern-jobs-SRCH_KO0,6.htm" TargetMode="External"/><Relationship Id="rId4" Type="http://schemas.openxmlformats.org/officeDocument/2006/relationships/hyperlink" Target="https://www.linkedin.com/jobs/internship-jobs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Database Career Paths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ITEC 3200</a:t>
            </a:r>
          </a:p>
          <a:p>
            <a:endParaRPr lang="en-US" dirty="0"/>
          </a:p>
          <a:p>
            <a:r>
              <a:rPr lang="en-US" dirty="0"/>
              <a:t>Dr. Sherly Abraham</a:t>
            </a:r>
          </a:p>
        </p:txBody>
      </p:sp>
    </p:spTree>
    <p:extLst>
      <p:ext uri="{BB962C8B-B14F-4D97-AF65-F5344CB8AC3E}">
        <p14:creationId xmlns:p14="http://schemas.microsoft.com/office/powerpoint/2010/main" val="363742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Database Career Paths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Application Side</a:t>
            </a:r>
          </a:p>
          <a:p>
            <a:pPr marL="0" indent="0">
              <a:buNone/>
            </a:pPr>
            <a:r>
              <a:rPr lang="en-US" dirty="0"/>
              <a:t>SQL </a:t>
            </a:r>
          </a:p>
          <a:p>
            <a:pPr marL="0" indent="0">
              <a:buNone/>
            </a:pPr>
            <a:r>
              <a:rPr lang="en-US" dirty="0"/>
              <a:t>Administration</a:t>
            </a:r>
          </a:p>
          <a:p>
            <a:pPr marL="0" indent="0">
              <a:buNone/>
            </a:pPr>
            <a:r>
              <a:rPr lang="en-US" dirty="0"/>
              <a:t>Modeling</a:t>
            </a:r>
          </a:p>
          <a:p>
            <a:pPr marL="0" indent="0">
              <a:buNone/>
            </a:pPr>
            <a:r>
              <a:rPr lang="en-US" dirty="0"/>
              <a:t>Data Analysis</a:t>
            </a:r>
          </a:p>
          <a:p>
            <a:pPr marL="0" indent="0">
              <a:buNone/>
            </a:pPr>
            <a:r>
              <a:rPr lang="en-US" dirty="0"/>
              <a:t>Big Data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7296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 Side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Write code to develop database front end applications </a:t>
            </a:r>
          </a:p>
          <a:p>
            <a:r>
              <a:rPr lang="en-US" dirty="0"/>
              <a:t>Java script, C#/</a:t>
            </a:r>
            <a:r>
              <a:rPr lang="en-US" dirty="0" err="1"/>
              <a:t>.Net</a:t>
            </a:r>
            <a:r>
              <a:rPr lang="en-US" dirty="0"/>
              <a:t> typically used</a:t>
            </a:r>
          </a:p>
          <a:p>
            <a:r>
              <a:rPr lang="en-US" dirty="0"/>
              <a:t>Good knowledge of software development</a:t>
            </a:r>
          </a:p>
          <a:p>
            <a:endParaRPr lang="en-US" dirty="0"/>
          </a:p>
          <a:p>
            <a:r>
              <a:rPr lang="en-US">
                <a:hlinkClick r:id="rId2"/>
              </a:rPr>
              <a:t>https://www.indeed.com/jobs?q=sql%20java%20front%20end%20developer&amp;l=Atlanta%2C%20GA&amp;vjk=2a6c9755e6afe969&amp;advn=3752356117023190</a:t>
            </a:r>
            <a:endParaRPr lang="en-US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08477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 Side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Focus on developing and managing SQL queries</a:t>
            </a:r>
          </a:p>
          <a:p>
            <a:r>
              <a:rPr lang="en-US" dirty="0"/>
              <a:t>Related to the reporting side and can work with business intelligence as well</a:t>
            </a:r>
          </a:p>
          <a:p>
            <a:r>
              <a:rPr lang="en-US" dirty="0"/>
              <a:t>Knowledge of other programming languages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Search for SQL developer </a:t>
            </a:r>
            <a:r>
              <a:rPr lang="en-US"/>
              <a:t>in Indeed</a:t>
            </a:r>
          </a:p>
          <a:p>
            <a:pPr marL="0" indent="0">
              <a:buNone/>
            </a:pPr>
            <a:r>
              <a:rPr lang="en-US">
                <a:hlinkClick r:id="rId2"/>
              </a:rPr>
              <a:t>https://www.indeed.com/jobs?q=sql%20developer&amp;l=Atlanta%2C%20GA&amp;vjk=e4c2395bfc94fa09</a:t>
            </a:r>
            <a:endParaRPr lang="en-US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824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Administration Side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66538" y="2096746"/>
            <a:ext cx="10058400" cy="4023360"/>
          </a:xfrm>
        </p:spPr>
        <p:txBody>
          <a:bodyPr/>
          <a:lstStyle/>
          <a:p>
            <a:r>
              <a:rPr lang="en-US" dirty="0"/>
              <a:t>Server administration skills</a:t>
            </a:r>
          </a:p>
          <a:p>
            <a:r>
              <a:rPr lang="en-US" dirty="0"/>
              <a:t>Script writing skills</a:t>
            </a:r>
          </a:p>
          <a:p>
            <a:r>
              <a:rPr lang="en-US" dirty="0"/>
              <a:t>Database administration </a:t>
            </a:r>
          </a:p>
          <a:p>
            <a:endParaRPr lang="en-US" dirty="0"/>
          </a:p>
          <a:p>
            <a:r>
              <a:rPr lang="en-US">
                <a:hlinkClick r:id="rId2"/>
              </a:rPr>
              <a:t>https://www.indeed.com/jobs?q=database%20administrator%20script&amp;l=Atlanta%2C%20GA&amp;vjk=32d3e4c2ba06c7c8&amp;advn=9936689268085830</a:t>
            </a:r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43704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Modeling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Design of database structure</a:t>
            </a:r>
          </a:p>
          <a:p>
            <a:r>
              <a:rPr lang="en-US" dirty="0"/>
              <a:t>In most cases requires 2-5 years of experience</a:t>
            </a:r>
          </a:p>
          <a:p>
            <a:r>
              <a:rPr lang="en-US" dirty="0"/>
              <a:t>Strong prior knowledge and experience with database</a:t>
            </a:r>
          </a:p>
          <a:p>
            <a:r>
              <a:rPr lang="en-US" dirty="0"/>
              <a:t>Important to coordinate and work with other teams</a:t>
            </a:r>
          </a:p>
          <a:p>
            <a:endParaRPr lang="en-US" dirty="0"/>
          </a:p>
          <a:p>
            <a:r>
              <a:rPr lang="en-US" dirty="0"/>
              <a:t>Search “Data Modeler” </a:t>
            </a:r>
            <a:r>
              <a:rPr lang="en-US"/>
              <a:t>in Indeed</a:t>
            </a:r>
          </a:p>
          <a:p>
            <a:r>
              <a:rPr lang="en-US">
                <a:hlinkClick r:id="rId2"/>
              </a:rPr>
              <a:t>https://www.indeed.com/jobs?q=database%20developer%20model&amp;l=Atlanta%2C%20GA&amp;vjk=2a1c92ab3a5e4999&amp;advn=5601385284277274</a:t>
            </a:r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188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Analyst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Variety of skills in data analysis and management</a:t>
            </a:r>
          </a:p>
          <a:p>
            <a:r>
              <a:rPr lang="en-US" dirty="0"/>
              <a:t>Foundational knowledge in databases</a:t>
            </a:r>
          </a:p>
          <a:p>
            <a:r>
              <a:rPr lang="en-US" dirty="0"/>
              <a:t>SQL</a:t>
            </a:r>
          </a:p>
          <a:p>
            <a:r>
              <a:rPr lang="en-US" dirty="0"/>
              <a:t>This is a growing job sector and many opportunities for internships and fresh graduates </a:t>
            </a:r>
          </a:p>
          <a:p>
            <a:endParaRPr lang="en-US" dirty="0"/>
          </a:p>
          <a:p>
            <a:r>
              <a:rPr lang="en-US" dirty="0"/>
              <a:t>Search “Data Analyst” </a:t>
            </a:r>
            <a:r>
              <a:rPr lang="en-US"/>
              <a:t>in Indeed</a:t>
            </a:r>
          </a:p>
          <a:p>
            <a:r>
              <a:rPr lang="en-US">
                <a:hlinkClick r:id="rId2"/>
              </a:rPr>
              <a:t>https://www.indeed.com/jobs?q=data%20analyst&amp;l=Atlanta%2C%20GA&amp;vjk=766d42ad0fb2bd77</a:t>
            </a:r>
            <a:endParaRPr lang="en-US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62128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Internships are a great start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https://www.chegg.com/internships/</a:t>
            </a:r>
            <a:endParaRPr lang="en-US" dirty="0"/>
          </a:p>
          <a:p>
            <a:endParaRPr lang="en-US" dirty="0"/>
          </a:p>
          <a:p>
            <a:r>
              <a:rPr lang="en-US" dirty="0">
                <a:hlinkClick r:id="rId3"/>
              </a:rPr>
              <a:t>https://www.indeed.com/q-Internship-jobs.html</a:t>
            </a:r>
            <a:endParaRPr lang="en-US" dirty="0"/>
          </a:p>
          <a:p>
            <a:endParaRPr lang="en-US" dirty="0"/>
          </a:p>
          <a:p>
            <a:r>
              <a:rPr lang="en-US" dirty="0">
                <a:hlinkClick r:id="rId4"/>
              </a:rPr>
              <a:t>https://www.linkedin.com/jobs/internship-jobs/</a:t>
            </a:r>
            <a:endParaRPr lang="en-US" dirty="0"/>
          </a:p>
          <a:p>
            <a:endParaRPr lang="en-US" dirty="0"/>
          </a:p>
          <a:p>
            <a:r>
              <a:rPr lang="en-US" dirty="0">
                <a:hlinkClick r:id="rId5"/>
              </a:rPr>
              <a:t>https://www.glassdoor.com/Job/intern-jobs-SRCH_KO0,6.htm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8675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9613" y="2229703"/>
            <a:ext cx="10058400" cy="1450757"/>
          </a:xfrm>
        </p:spPr>
        <p:txBody>
          <a:bodyPr/>
          <a:lstStyle/>
          <a:p>
            <a:r>
              <a:rPr lang="en-US" dirty="0"/>
              <a:t>Best wishes for your future endeavors</a:t>
            </a:r>
            <a:r>
              <a:rPr lang="en-US"/>
              <a:t>!!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313644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116</TotalTime>
  <Words>376</Words>
  <Application>Microsoft Office PowerPoint</Application>
  <PresentationFormat>Widescreen</PresentationFormat>
  <Paragraphs>56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Calibri</vt:lpstr>
      <vt:lpstr>Calibri Light</vt:lpstr>
      <vt:lpstr>Retrospect</vt:lpstr>
      <vt:lpstr>Database Career Paths </vt:lpstr>
      <vt:lpstr>Database Career Paths </vt:lpstr>
      <vt:lpstr>Application Side </vt:lpstr>
      <vt:lpstr>SQL Side </vt:lpstr>
      <vt:lpstr>Administration Side </vt:lpstr>
      <vt:lpstr>Data Modeling </vt:lpstr>
      <vt:lpstr>Data Analyst </vt:lpstr>
      <vt:lpstr>Internships are a great start </vt:lpstr>
      <vt:lpstr>Best wishes for your future endeavors!!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Database Career Paths</dc:title>
  <dc:creator>Sherly Abraham</dc:creator>
  <cp:lastModifiedBy>Sherly Abraham</cp:lastModifiedBy>
  <cp:revision>19</cp:revision>
  <dcterms:created xsi:type="dcterms:W3CDTF">2020-04-29T12:36:03Z</dcterms:created>
  <dcterms:modified xsi:type="dcterms:W3CDTF">2022-07-18T12:29:27Z</dcterms:modified>
</cp:coreProperties>
</file>